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86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3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36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21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/>
    </mc:Choice>
    <mc:Fallback xmlns="">
      <p:transition spd="slow" advClick="0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98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/>
    </mc:Choice>
    <mc:Fallback xmlns="">
      <p:transition spd="slow" advClick="0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78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/>
    </mc:Choice>
    <mc:Fallback xmlns="">
      <p:transition spd="slow" advClick="0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85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/>
    </mc:Choice>
    <mc:Fallback xmlns="">
      <p:transition spd="slow" advClick="0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33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/>
    </mc:Choice>
    <mc:Fallback xmlns="">
      <p:transition spd="slow" advClick="0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76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17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62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04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48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97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11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5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08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88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3000"/>
    </mc:Choice>
    <mc:Fallback xmlns="">
      <p:transition spd="slow" advClick="0" advTm="3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035" y="3969372"/>
            <a:ext cx="6593965" cy="27538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1471" y="221226"/>
            <a:ext cx="908293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9600" b="1" dirty="0">
                <a:solidFill>
                  <a:srgbClr val="C00000"/>
                </a:solidFill>
              </a:rPr>
              <a:t>Can you identify </a:t>
            </a:r>
            <a:br>
              <a:rPr lang="en-CA" sz="9600" b="1" dirty="0">
                <a:solidFill>
                  <a:srgbClr val="C00000"/>
                </a:solidFill>
              </a:rPr>
            </a:br>
            <a:r>
              <a:rPr lang="en-CA" sz="9600" b="1" dirty="0">
                <a:solidFill>
                  <a:srgbClr val="C00000"/>
                </a:solidFill>
              </a:rPr>
              <a:t> the hazards 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356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463" y="307100"/>
            <a:ext cx="7225990" cy="62182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15127" y="2544337"/>
            <a:ext cx="28993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4000" b="1" dirty="0" smtClean="0">
                <a:solidFill>
                  <a:srgbClr val="C00000"/>
                </a:solidFill>
              </a:rPr>
              <a:t>Ejection</a:t>
            </a: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4000" b="1" dirty="0" smtClean="0">
                <a:solidFill>
                  <a:srgbClr val="C00000"/>
                </a:solidFill>
              </a:rPr>
              <a:t>Tip-Over</a:t>
            </a: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4000" b="1" dirty="0" smtClean="0">
                <a:solidFill>
                  <a:srgbClr val="C00000"/>
                </a:solidFill>
              </a:rPr>
              <a:t>Falling </a:t>
            </a:r>
            <a:endParaRPr lang="en-CA" altLang="en-US" sz="4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2108" y="1241019"/>
            <a:ext cx="3676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CA" altLang="en-US" sz="3600" b="1" dirty="0"/>
              <a:t>Potential Hazards:</a:t>
            </a:r>
          </a:p>
        </p:txBody>
      </p:sp>
    </p:spTree>
    <p:extLst>
      <p:ext uri="{BB962C8B-B14F-4D97-AF65-F5344CB8AC3E}">
        <p14:creationId xmlns:p14="http://schemas.microsoft.com/office/powerpoint/2010/main" val="1185015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260" y="157713"/>
            <a:ext cx="5419492" cy="67002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7870" y="2593118"/>
            <a:ext cx="38441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altLang="en-US" sz="4000" b="1" dirty="0" smtClean="0">
                <a:solidFill>
                  <a:srgbClr val="C00000"/>
                </a:solidFill>
              </a:rPr>
              <a:t>Ejection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altLang="en-US" sz="4000" b="1" dirty="0" smtClean="0">
                <a:solidFill>
                  <a:srgbClr val="C00000"/>
                </a:solidFill>
              </a:rPr>
              <a:t>Tip-over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altLang="en-US" sz="4000" b="1" dirty="0" smtClean="0">
                <a:solidFill>
                  <a:srgbClr val="C00000"/>
                </a:solidFill>
              </a:rPr>
              <a:t>Falling</a:t>
            </a:r>
            <a:endParaRPr lang="en-CA" sz="4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1669" y="899652"/>
            <a:ext cx="36565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CA" altLang="en-US" sz="4400" b="1" dirty="0"/>
              <a:t>Potential Hazards:</a:t>
            </a:r>
          </a:p>
        </p:txBody>
      </p:sp>
    </p:spTree>
    <p:extLst>
      <p:ext uri="{BB962C8B-B14F-4D97-AF65-F5344CB8AC3E}">
        <p14:creationId xmlns:p14="http://schemas.microsoft.com/office/powerpoint/2010/main" val="36983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647" y="181572"/>
            <a:ext cx="7144446" cy="650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84553" y="2953512"/>
            <a:ext cx="34158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4000" b="1" dirty="0" smtClean="0">
                <a:solidFill>
                  <a:srgbClr val="C00000"/>
                </a:solidFill>
              </a:rPr>
              <a:t>Collision </a:t>
            </a: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4000" b="1" dirty="0" smtClean="0">
                <a:solidFill>
                  <a:srgbClr val="C00000"/>
                </a:solidFill>
              </a:rPr>
              <a:t>Crushing </a:t>
            </a: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4000" b="1" dirty="0" smtClean="0">
                <a:solidFill>
                  <a:srgbClr val="C00000"/>
                </a:solidFill>
              </a:rPr>
              <a:t>Falling</a:t>
            </a:r>
            <a:endParaRPr lang="en-CA" altLang="en-US" sz="4000" b="1" dirty="0">
              <a:solidFill>
                <a:srgbClr val="C00000"/>
              </a:solidFill>
            </a:endParaRPr>
          </a:p>
          <a:p>
            <a:pPr algn="r">
              <a:spcBef>
                <a:spcPct val="0"/>
              </a:spcBef>
            </a:pPr>
            <a:endParaRPr lang="en-CA" altLang="en-US" sz="4000" b="1" dirty="0">
              <a:solidFill>
                <a:srgbClr val="C00000"/>
              </a:solidFill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9653239" y="4482789"/>
            <a:ext cx="914400" cy="914400"/>
          </a:xfrm>
          <a:prstGeom prst="irregularSeal1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1731503" y="1371600"/>
            <a:ext cx="25219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CA" altLang="en-US" sz="4400" b="1" dirty="0"/>
              <a:t>Potential Hazards:</a:t>
            </a:r>
          </a:p>
        </p:txBody>
      </p:sp>
    </p:spTree>
    <p:extLst>
      <p:ext uri="{BB962C8B-B14F-4D97-AF65-F5344CB8AC3E}">
        <p14:creationId xmlns:p14="http://schemas.microsoft.com/office/powerpoint/2010/main" val="33295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132" y="174706"/>
            <a:ext cx="8028878" cy="64911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16186" y="187180"/>
            <a:ext cx="31486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sz="4000" b="1" dirty="0" smtClean="0">
                <a:solidFill>
                  <a:srgbClr val="C00000"/>
                </a:solidFill>
              </a:rPr>
              <a:t>Electrocution</a:t>
            </a:r>
            <a:endParaRPr lang="en-CA" sz="4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2826" y="174706"/>
            <a:ext cx="42786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CA" altLang="en-US" sz="4000" b="1" dirty="0"/>
              <a:t>Potential Hazards:</a:t>
            </a:r>
          </a:p>
        </p:txBody>
      </p:sp>
    </p:spTree>
    <p:extLst>
      <p:ext uri="{BB962C8B-B14F-4D97-AF65-F5344CB8AC3E}">
        <p14:creationId xmlns:p14="http://schemas.microsoft.com/office/powerpoint/2010/main" val="426230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050" y="1360449"/>
            <a:ext cx="6280776" cy="51316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87791" y="3016584"/>
            <a:ext cx="39727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000" dirty="0" smtClean="0">
                <a:solidFill>
                  <a:srgbClr val="C00000"/>
                </a:solidFill>
              </a:rPr>
              <a:t>Falling out of your harness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000" dirty="0" smtClean="0">
                <a:solidFill>
                  <a:srgbClr val="C00000"/>
                </a:solidFill>
              </a:rPr>
              <a:t>Trauma to your throat </a:t>
            </a:r>
            <a:r>
              <a:rPr lang="en-CA" sz="4000" dirty="0" smtClean="0">
                <a:solidFill>
                  <a:srgbClr val="C00000"/>
                </a:solidFill>
              </a:rPr>
              <a:t>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000" dirty="0" smtClean="0">
                <a:solidFill>
                  <a:srgbClr val="C00000"/>
                </a:solidFill>
              </a:rPr>
              <a:t>Choking</a:t>
            </a:r>
            <a:endParaRPr lang="en-CA" sz="4000" dirty="0" smtClean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7791" y="637174"/>
            <a:ext cx="400943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400" b="1" dirty="0"/>
              <a:t>Hazards of a </a:t>
            </a:r>
            <a:endParaRPr lang="en-CA" sz="4400" b="1" dirty="0" smtClean="0"/>
          </a:p>
          <a:p>
            <a:r>
              <a:rPr lang="en-CA" sz="4400" b="1" dirty="0" smtClean="0"/>
              <a:t>Improperly</a:t>
            </a:r>
          </a:p>
          <a:p>
            <a:r>
              <a:rPr lang="en-CA" sz="4400" b="1" dirty="0" smtClean="0"/>
              <a:t>Fitted </a:t>
            </a:r>
            <a:r>
              <a:rPr lang="en-CA" sz="4400" b="1" dirty="0"/>
              <a:t>Harness:</a:t>
            </a:r>
          </a:p>
        </p:txBody>
      </p:sp>
    </p:spTree>
    <p:extLst>
      <p:ext uri="{BB962C8B-B14F-4D97-AF65-F5344CB8AC3E}">
        <p14:creationId xmlns:p14="http://schemas.microsoft.com/office/powerpoint/2010/main" val="115344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544" y="-1"/>
            <a:ext cx="7679456" cy="5887843"/>
          </a:xfrm>
        </p:spPr>
      </p:pic>
      <p:sp>
        <p:nvSpPr>
          <p:cNvPr id="3" name="TextBox 2"/>
          <p:cNvSpPr txBox="1"/>
          <p:nvPr/>
        </p:nvSpPr>
        <p:spPr>
          <a:xfrm>
            <a:off x="1425809" y="427704"/>
            <a:ext cx="6030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/>
              <a:t>Confined Space </a:t>
            </a:r>
            <a:r>
              <a:rPr lang="en-CA" sz="3200" b="1" dirty="0" smtClean="0"/>
              <a:t>Hazards </a:t>
            </a:r>
            <a:r>
              <a:rPr lang="en-CA" sz="3200" b="1" dirty="0" smtClean="0"/>
              <a:t>include </a:t>
            </a:r>
            <a:r>
              <a:rPr lang="en-CA" sz="3200" b="1" dirty="0"/>
              <a:t>:</a:t>
            </a:r>
            <a:endParaRPr lang="en-CA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165124" y="1828800"/>
            <a:ext cx="32759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altLang="en-U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Oxygen deficient </a:t>
            </a:r>
            <a:br>
              <a:rPr lang="en-CA" altLang="en-U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en-CA" altLang="en-US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atmospheres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altLang="en-US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altLang="en-US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Toxic Atmospheres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altLang="en-US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altLang="en-US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Flammable </a:t>
            </a:r>
            <a:r>
              <a:rPr lang="en-CA" altLang="en-U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or Explosive </a:t>
            </a:r>
            <a:r>
              <a:rPr lang="en-CA" altLang="en-US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Atmospheres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altLang="en-US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altLang="en-US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Engulfment</a:t>
            </a:r>
            <a:r>
              <a:rPr lang="en-CA" altLang="en-U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/</a:t>
            </a:r>
            <a:br>
              <a:rPr lang="en-CA" altLang="en-U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en-CA" altLang="en-U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Entrapment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01833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3484" y="0"/>
            <a:ext cx="9114503" cy="3687096"/>
          </a:xfrm>
        </p:spPr>
        <p:txBody>
          <a:bodyPr>
            <a:noAutofit/>
          </a:bodyPr>
          <a:lstStyle/>
          <a:p>
            <a:pPr algn="ctr"/>
            <a:r>
              <a:rPr lang="en-CA" sz="7200" b="1" dirty="0" smtClean="0">
                <a:solidFill>
                  <a:srgbClr val="C00000"/>
                </a:solidFill>
              </a:rPr>
              <a:t>REGISTER  TODAY</a:t>
            </a:r>
            <a:br>
              <a:rPr lang="en-CA" sz="7200" b="1" dirty="0" smtClean="0">
                <a:solidFill>
                  <a:srgbClr val="C00000"/>
                </a:solidFill>
              </a:rPr>
            </a:br>
            <a:r>
              <a:rPr lang="en-CA" sz="7200" b="1" dirty="0" smtClean="0">
                <a:solidFill>
                  <a:srgbClr val="C00000"/>
                </a:solidFill>
              </a:rPr>
              <a:t> </a:t>
            </a:r>
            <a:r>
              <a:rPr lang="en-CA" sz="7200" dirty="0" smtClean="0">
                <a:solidFill>
                  <a:srgbClr val="C00000"/>
                </a:solidFill>
              </a:rPr>
              <a:t>and learn how to identify the hazards</a:t>
            </a:r>
            <a:endParaRPr lang="en-CA" sz="72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389" y="3939875"/>
            <a:ext cx="6593965" cy="275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9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876</TotalTime>
  <Words>52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Corbel</vt:lpstr>
      <vt:lpstr>Times New Roman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REGISTER  TODAY  and learn how to identify the hazards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you see the hazards ?</dc:title>
  <dc:creator>Austin Scully</dc:creator>
  <cp:lastModifiedBy>Austin Scully</cp:lastModifiedBy>
  <cp:revision>23</cp:revision>
  <dcterms:created xsi:type="dcterms:W3CDTF">2017-04-07T16:59:01Z</dcterms:created>
  <dcterms:modified xsi:type="dcterms:W3CDTF">2017-06-14T20:48:11Z</dcterms:modified>
</cp:coreProperties>
</file>